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61" r:id="rId6"/>
    <p:sldId id="262" r:id="rId7"/>
    <p:sldId id="263" r:id="rId8"/>
    <p:sldId id="258"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5/5/2015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5/5/2015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Employers &amp; Employees</a:t>
            </a:r>
            <a:endParaRPr lang="en-US" dirty="0"/>
          </a:p>
        </p:txBody>
      </p:sp>
      <p:sp>
        <p:nvSpPr>
          <p:cNvPr id="3" name="Subtitle 2"/>
          <p:cNvSpPr>
            <a:spLocks noGrp="1"/>
          </p:cNvSpPr>
          <p:nvPr>
            <p:ph type="subTitle" idx="1"/>
          </p:nvPr>
        </p:nvSpPr>
        <p:spPr/>
        <p:txBody>
          <a:bodyPr/>
          <a:lstStyle/>
          <a:p>
            <a:r>
              <a:rPr lang="en-US" dirty="0" smtClean="0"/>
              <a:t>Career Development Unit 3</a:t>
            </a:r>
            <a:endParaRPr lang="en-US" dirty="0"/>
          </a:p>
        </p:txBody>
      </p:sp>
    </p:spTree>
    <p:extLst>
      <p:ext uri="{BB962C8B-B14F-4D97-AF65-F5344CB8AC3E}">
        <p14:creationId xmlns:p14="http://schemas.microsoft.com/office/powerpoint/2010/main" val="3081786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3.   the Restaurant Server</a:t>
            </a:r>
            <a:endParaRPr lang="en-US" dirty="0"/>
          </a:p>
        </p:txBody>
      </p:sp>
    </p:spTree>
    <p:extLst>
      <p:ext uri="{BB962C8B-B14F-4D97-AF65-F5344CB8AC3E}">
        <p14:creationId xmlns:p14="http://schemas.microsoft.com/office/powerpoint/2010/main" val="370561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4.  the </a:t>
            </a:r>
            <a:r>
              <a:rPr lang="en-US" dirty="0" err="1" smtClean="0"/>
              <a:t>Petshop</a:t>
            </a:r>
            <a:r>
              <a:rPr lang="en-US" dirty="0" smtClean="0"/>
              <a:t> Worker</a:t>
            </a:r>
            <a:endParaRPr lang="en-US" dirty="0"/>
          </a:p>
        </p:txBody>
      </p:sp>
    </p:spTree>
    <p:extLst>
      <p:ext uri="{BB962C8B-B14F-4D97-AF65-F5344CB8AC3E}">
        <p14:creationId xmlns:p14="http://schemas.microsoft.com/office/powerpoint/2010/main" val="1458447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5.  </a:t>
            </a:r>
            <a:r>
              <a:rPr lang="en-US" smtClean="0"/>
              <a:t>At the Co-op</a:t>
            </a:r>
            <a:endParaRPr lang="en-US" dirty="0"/>
          </a:p>
        </p:txBody>
      </p:sp>
    </p:spTree>
    <p:extLst>
      <p:ext uri="{BB962C8B-B14F-4D97-AF65-F5344CB8AC3E}">
        <p14:creationId xmlns:p14="http://schemas.microsoft.com/office/powerpoint/2010/main" val="388316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733709"/>
            <a:ext cx="8468856" cy="1373070"/>
          </a:xfrm>
        </p:spPr>
        <p:txBody>
          <a:bodyPr/>
          <a:lstStyle/>
          <a:p>
            <a:r>
              <a:rPr lang="en-US" dirty="0"/>
              <a:t>What are your rights as an Employee?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528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 as an Employee?</a:t>
            </a:r>
            <a:endParaRPr lang="en-US" dirty="0"/>
          </a:p>
        </p:txBody>
      </p:sp>
      <p:sp>
        <p:nvSpPr>
          <p:cNvPr id="3" name="Content Placeholder 2"/>
          <p:cNvSpPr>
            <a:spLocks noGrp="1"/>
          </p:cNvSpPr>
          <p:nvPr>
            <p:ph idx="1"/>
          </p:nvPr>
        </p:nvSpPr>
        <p:spPr/>
        <p:txBody>
          <a:bodyPr>
            <a:normAutofit/>
          </a:bodyPr>
          <a:lstStyle/>
          <a:p>
            <a:r>
              <a:rPr lang="en-US" sz="4000" dirty="0" smtClean="0"/>
              <a:t>You are a flight attendant on a major airline.  What rules apply to you?</a:t>
            </a:r>
            <a:endParaRPr lang="en-US" sz="4000" dirty="0"/>
          </a:p>
        </p:txBody>
      </p:sp>
    </p:spTree>
    <p:extLst>
      <p:ext uri="{BB962C8B-B14F-4D97-AF65-F5344CB8AC3E}">
        <p14:creationId xmlns:p14="http://schemas.microsoft.com/office/powerpoint/2010/main" val="242826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 as an Employee?</a:t>
            </a:r>
            <a:endParaRPr lang="en-US" dirty="0"/>
          </a:p>
        </p:txBody>
      </p:sp>
      <p:sp>
        <p:nvSpPr>
          <p:cNvPr id="3" name="Content Placeholder 2"/>
          <p:cNvSpPr>
            <a:spLocks noGrp="1"/>
          </p:cNvSpPr>
          <p:nvPr>
            <p:ph idx="1"/>
          </p:nvPr>
        </p:nvSpPr>
        <p:spPr/>
        <p:txBody>
          <a:bodyPr>
            <a:normAutofit/>
          </a:bodyPr>
          <a:lstStyle/>
          <a:p>
            <a:r>
              <a:rPr lang="en-US" sz="4000" dirty="0" smtClean="0"/>
              <a:t>You are 15 year old student working at a clothing store.  You are scheduled to work from 6 pm to 11 pm on Thursday night.  Can you do this shift?</a:t>
            </a:r>
            <a:endParaRPr lang="en-US" sz="4000" dirty="0"/>
          </a:p>
        </p:txBody>
      </p:sp>
    </p:spTree>
    <p:extLst>
      <p:ext uri="{BB962C8B-B14F-4D97-AF65-F5344CB8AC3E}">
        <p14:creationId xmlns:p14="http://schemas.microsoft.com/office/powerpoint/2010/main" val="88899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 as an Employee?</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You work as a server in a restaurant.  You work four to six hours a day, six days a week.  Your friends work as many hours as you but get two days off each week.  Being frustrated, you decide to ask for your hours to change.  Is this your right?</a:t>
            </a:r>
            <a:endParaRPr lang="en-US" sz="4000" dirty="0"/>
          </a:p>
        </p:txBody>
      </p:sp>
    </p:spTree>
    <p:extLst>
      <p:ext uri="{BB962C8B-B14F-4D97-AF65-F5344CB8AC3E}">
        <p14:creationId xmlns:p14="http://schemas.microsoft.com/office/powerpoint/2010/main" val="294397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 as an Employee?</a:t>
            </a:r>
            <a:endParaRPr lang="en-US" dirty="0"/>
          </a:p>
        </p:txBody>
      </p:sp>
      <p:sp>
        <p:nvSpPr>
          <p:cNvPr id="3" name="Content Placeholder 2"/>
          <p:cNvSpPr>
            <a:spLocks noGrp="1"/>
          </p:cNvSpPr>
          <p:nvPr>
            <p:ph idx="1"/>
          </p:nvPr>
        </p:nvSpPr>
        <p:spPr/>
        <p:txBody>
          <a:bodyPr>
            <a:normAutofit/>
          </a:bodyPr>
          <a:lstStyle/>
          <a:p>
            <a:r>
              <a:rPr lang="en-US" sz="4000" dirty="0" smtClean="0"/>
              <a:t>You work part time at a pet store.  Today you expected to work for four hours but it wasn’t busy and were only needed for two.  What is the “three hour rule” and how would it apply to you?</a:t>
            </a:r>
            <a:endParaRPr lang="en-US" sz="4000" dirty="0"/>
          </a:p>
        </p:txBody>
      </p:sp>
    </p:spTree>
    <p:extLst>
      <p:ext uri="{BB962C8B-B14F-4D97-AF65-F5344CB8AC3E}">
        <p14:creationId xmlns:p14="http://schemas.microsoft.com/office/powerpoint/2010/main" val="106526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 as an Employee?</a:t>
            </a:r>
            <a:endParaRPr lang="en-US" dirty="0"/>
          </a:p>
        </p:txBody>
      </p:sp>
      <p:sp>
        <p:nvSpPr>
          <p:cNvPr id="3" name="Content Placeholder 2"/>
          <p:cNvSpPr>
            <a:spLocks noGrp="1"/>
          </p:cNvSpPr>
          <p:nvPr>
            <p:ph idx="1"/>
          </p:nvPr>
        </p:nvSpPr>
        <p:spPr/>
        <p:txBody>
          <a:bodyPr>
            <a:normAutofit/>
          </a:bodyPr>
          <a:lstStyle/>
          <a:p>
            <a:r>
              <a:rPr lang="en-US" sz="4000" dirty="0" smtClean="0"/>
              <a:t>You have been working at the Co-op for a year and make plans for your vacation over </a:t>
            </a:r>
            <a:r>
              <a:rPr lang="en-US" sz="4000" dirty="0" err="1" smtClean="0"/>
              <a:t>labour</a:t>
            </a:r>
            <a:r>
              <a:rPr lang="en-US" sz="4000" dirty="0" smtClean="0"/>
              <a:t> day weekend.  You want to take off the Tuesday after the holiday.  Should you be paid for </a:t>
            </a:r>
            <a:r>
              <a:rPr lang="en-US" sz="4000" dirty="0" err="1" smtClean="0"/>
              <a:t>Labour</a:t>
            </a:r>
            <a:r>
              <a:rPr lang="en-US" sz="4000" dirty="0" smtClean="0"/>
              <a:t> day?</a:t>
            </a:r>
            <a:endParaRPr lang="en-US" sz="4000" dirty="0"/>
          </a:p>
        </p:txBody>
      </p:sp>
    </p:spTree>
    <p:extLst>
      <p:ext uri="{BB962C8B-B14F-4D97-AF65-F5344CB8AC3E}">
        <p14:creationId xmlns:p14="http://schemas.microsoft.com/office/powerpoint/2010/main" val="1505051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1.  The Airline Attendant</a:t>
            </a:r>
            <a:endParaRPr lang="en-US" dirty="0"/>
          </a:p>
        </p:txBody>
      </p:sp>
    </p:spTree>
    <p:extLst>
      <p:ext uri="{BB962C8B-B14F-4D97-AF65-F5344CB8AC3E}">
        <p14:creationId xmlns:p14="http://schemas.microsoft.com/office/powerpoint/2010/main" val="211168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smtClean="0"/>
              <a:t>2.  The Clothing Store worker</a:t>
            </a:r>
            <a:endParaRPr lang="en-US" dirty="0"/>
          </a:p>
        </p:txBody>
      </p:sp>
    </p:spTree>
    <p:extLst>
      <p:ext uri="{BB962C8B-B14F-4D97-AF65-F5344CB8AC3E}">
        <p14:creationId xmlns:p14="http://schemas.microsoft.com/office/powerpoint/2010/main" val="196448954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15</TotalTime>
  <Words>281</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Employers &amp; Employees</vt:lpstr>
      <vt:lpstr>What are your rights as an Employee?</vt:lpstr>
      <vt:lpstr>What are your rights as an Employee?</vt:lpstr>
      <vt:lpstr>What are your rights as an Employee?</vt:lpstr>
      <vt:lpstr>What are your rights as an Employee?</vt:lpstr>
      <vt:lpstr>What are your rights as an Employee?</vt:lpstr>
      <vt:lpstr>What are your rights as an Employee?</vt:lpstr>
      <vt:lpstr>Answers…</vt:lpstr>
      <vt:lpstr>Answers…</vt:lpstr>
      <vt:lpstr>Answers…</vt:lpstr>
      <vt:lpstr>Answers…</vt:lpstr>
      <vt:lpstr>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Employers &amp; Employees</dc:title>
  <dc:creator>lgillett</dc:creator>
  <cp:lastModifiedBy>lgillett</cp:lastModifiedBy>
  <cp:revision>3</cp:revision>
  <dcterms:created xsi:type="dcterms:W3CDTF">2015-05-05T11:49:56Z</dcterms:created>
  <dcterms:modified xsi:type="dcterms:W3CDTF">2015-05-05T12:05:24Z</dcterms:modified>
</cp:coreProperties>
</file>